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08" y="-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2129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49942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58936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69473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2210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1325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1439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48135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97676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121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8882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46897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7936" y="130898"/>
            <a:ext cx="3315789" cy="81233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3600" b="1" dirty="0"/>
              <a:t>DSP JUDETEAN</a:t>
            </a:r>
            <a:endParaRPr lang="en-GB" sz="3600" b="1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362759" y="1230286"/>
            <a:ext cx="2466502" cy="1350989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/>
              <a:t>FOCAR</a:t>
            </a:r>
            <a:endParaRPr lang="en-GB" sz="3600" b="1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6543608" y="1343347"/>
            <a:ext cx="1752330" cy="921071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/>
              <a:t>Set minim de date</a:t>
            </a:r>
            <a:endParaRPr lang="en-GB" sz="2800" b="1" dirty="0"/>
          </a:p>
        </p:txBody>
      </p:sp>
      <p:sp>
        <p:nvSpPr>
          <p:cNvPr id="8" name="Right Arrow 7"/>
          <p:cNvSpPr/>
          <p:nvPr/>
        </p:nvSpPr>
        <p:spPr>
          <a:xfrm>
            <a:off x="2933699" y="1394545"/>
            <a:ext cx="3505471" cy="946940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solidFill>
                  <a:srgbClr val="FF0000"/>
                </a:solidFill>
              </a:rPr>
              <a:t>Raportare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IMEDIATĂ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7" name="Title 3"/>
          <p:cNvSpPr txBox="1">
            <a:spLocks/>
          </p:cNvSpPr>
          <p:nvPr/>
        </p:nvSpPr>
        <p:spPr>
          <a:xfrm>
            <a:off x="8400375" y="68994"/>
            <a:ext cx="3657996" cy="9803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/>
              <a:t>CNSCBT</a:t>
            </a:r>
          </a:p>
        </p:txBody>
      </p:sp>
      <p:sp>
        <p:nvSpPr>
          <p:cNvPr id="23" name="Title 3"/>
          <p:cNvSpPr txBox="1">
            <a:spLocks/>
          </p:cNvSpPr>
          <p:nvPr/>
        </p:nvSpPr>
        <p:spPr>
          <a:xfrm>
            <a:off x="8295938" y="3733468"/>
            <a:ext cx="3664398" cy="1867879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/>
              <a:t>In max. 24h introduce in </a:t>
            </a:r>
            <a:r>
              <a:rPr lang="en-US" sz="1600" b="1" dirty="0" err="1"/>
              <a:t>platforma</a:t>
            </a:r>
            <a:r>
              <a:rPr lang="en-US" sz="1600" b="1" dirty="0"/>
              <a:t> </a:t>
            </a:r>
            <a:r>
              <a:rPr lang="en-US" sz="1600" b="1" dirty="0" smtClean="0"/>
              <a:t> STS </a:t>
            </a:r>
            <a:r>
              <a:rPr lang="en-US" sz="1600" b="1" dirty="0" err="1" smtClean="0"/>
              <a:t>datele</a:t>
            </a:r>
            <a:r>
              <a:rPr lang="en-US" sz="1600" b="1" dirty="0" smtClean="0"/>
              <a:t> </a:t>
            </a:r>
            <a:r>
              <a:rPr lang="en-US" sz="1600" b="1" dirty="0"/>
              <a:t>solicitate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/>
              <a:t>In max. 24 </a:t>
            </a:r>
            <a:r>
              <a:rPr lang="en-US" sz="1600" b="1" dirty="0" err="1"/>
              <a:t>initiaza</a:t>
            </a:r>
            <a:r>
              <a:rPr lang="en-US" sz="1600" b="1" dirty="0"/>
              <a:t> </a:t>
            </a:r>
            <a:r>
              <a:rPr lang="en-US" sz="1600" b="1" dirty="0" err="1" smtClean="0"/>
              <a:t>ancheta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epidemiologica</a:t>
            </a:r>
            <a:endParaRPr lang="en-US" sz="16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/>
              <a:t>In max 7 </a:t>
            </a:r>
            <a:r>
              <a:rPr lang="en-US" sz="1600" b="1" dirty="0" err="1"/>
              <a:t>zile</a:t>
            </a:r>
            <a:r>
              <a:rPr lang="en-US" sz="1600" b="1" dirty="0"/>
              <a:t> </a:t>
            </a:r>
            <a:r>
              <a:rPr lang="en-US" sz="1600" b="1" dirty="0" err="1" smtClean="0"/>
              <a:t>completează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Fişa</a:t>
            </a:r>
            <a:r>
              <a:rPr lang="en-US" sz="1600" b="1" dirty="0" smtClean="0"/>
              <a:t> </a:t>
            </a:r>
            <a:r>
              <a:rPr lang="en-US" sz="1600" b="1" dirty="0"/>
              <a:t>de </a:t>
            </a:r>
            <a:r>
              <a:rPr lang="en-US" sz="1600" b="1" smtClean="0"/>
              <a:t>caz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confirmat</a:t>
            </a:r>
            <a:r>
              <a:rPr lang="en-US" sz="1600" b="1" dirty="0" smtClean="0"/>
              <a:t> </a:t>
            </a:r>
            <a:r>
              <a:rPr lang="en-US" sz="1600" b="1" dirty="0" smtClean="0"/>
              <a:t>online</a:t>
            </a:r>
            <a:endParaRPr lang="en-GB" sz="1600" b="1" dirty="0"/>
          </a:p>
          <a:p>
            <a:pPr algn="ctr"/>
            <a:endParaRPr lang="en-GB" sz="2400" b="1" dirty="0"/>
          </a:p>
        </p:txBody>
      </p:sp>
      <p:sp>
        <p:nvSpPr>
          <p:cNvPr id="34" name="Title 3"/>
          <p:cNvSpPr txBox="1">
            <a:spLocks/>
          </p:cNvSpPr>
          <p:nvPr/>
        </p:nvSpPr>
        <p:spPr>
          <a:xfrm>
            <a:off x="8400375" y="1068961"/>
            <a:ext cx="3664398" cy="19641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400" b="1" dirty="0" smtClean="0"/>
              <a:t>Data </a:t>
            </a:r>
            <a:r>
              <a:rPr lang="en-US" sz="1400" b="1" dirty="0" err="1" smtClean="0"/>
              <a:t>depistării</a:t>
            </a:r>
            <a:endParaRPr lang="en-US" sz="14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400" b="1" dirty="0" err="1" smtClean="0"/>
              <a:t>Nr</a:t>
            </a:r>
            <a:r>
              <a:rPr lang="en-US" sz="1400" b="1" dirty="0" smtClean="0"/>
              <a:t>. total </a:t>
            </a:r>
            <a:r>
              <a:rPr lang="en-US" sz="1400" b="1" dirty="0" err="1" smtClean="0"/>
              <a:t>cazuri</a:t>
            </a:r>
            <a:r>
              <a:rPr lang="en-US" sz="1400" b="1" dirty="0" smtClean="0"/>
              <a:t>, </a:t>
            </a:r>
            <a:r>
              <a:rPr lang="en-US" sz="1400" b="1" dirty="0" err="1" smtClean="0"/>
              <a:t>nr</a:t>
            </a:r>
            <a:r>
              <a:rPr lang="en-US" sz="1400" b="1" dirty="0" smtClean="0"/>
              <a:t>. </a:t>
            </a:r>
            <a:r>
              <a:rPr lang="en-US" sz="1400" b="1" dirty="0" err="1" smtClean="0"/>
              <a:t>decese</a:t>
            </a:r>
            <a:endParaRPr lang="en-US" sz="14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400" b="1" dirty="0" err="1" smtClean="0"/>
              <a:t>Descrierea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focarului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după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caracteristici</a:t>
            </a:r>
            <a:r>
              <a:rPr lang="en-US" sz="1400" b="1" dirty="0" smtClean="0"/>
              <a:t> de </a:t>
            </a:r>
            <a:r>
              <a:rPr lang="en-US" sz="1400" b="1" dirty="0" err="1" smtClean="0"/>
              <a:t>timp</a:t>
            </a:r>
            <a:r>
              <a:rPr lang="en-US" sz="1400" b="1" dirty="0" smtClean="0"/>
              <a:t>, </a:t>
            </a:r>
            <a:r>
              <a:rPr lang="en-US" sz="1400" b="1" dirty="0" err="1"/>
              <a:t>l</a:t>
            </a:r>
            <a:r>
              <a:rPr lang="en-US" sz="1400" b="1" dirty="0" err="1" smtClean="0"/>
              <a:t>oc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şi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persoană</a:t>
            </a:r>
            <a:endParaRPr lang="en-US" sz="14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400" b="1" dirty="0" err="1" smtClean="0"/>
              <a:t>Măsuri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implementate</a:t>
            </a:r>
            <a:endParaRPr lang="en-US" sz="14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400" b="1" dirty="0"/>
          </a:p>
        </p:txBody>
      </p:sp>
      <p:sp>
        <p:nvSpPr>
          <p:cNvPr id="36" name="Title 3"/>
          <p:cNvSpPr txBox="1">
            <a:spLocks/>
          </p:cNvSpPr>
          <p:nvPr/>
        </p:nvSpPr>
        <p:spPr>
          <a:xfrm>
            <a:off x="362759" y="6413688"/>
            <a:ext cx="4935586" cy="302643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/>
              <a:t>NOTĂ: </a:t>
            </a:r>
            <a:r>
              <a:rPr lang="en-US" sz="1600" b="1" dirty="0"/>
              <a:t>ORICE DECES SE </a:t>
            </a:r>
            <a:r>
              <a:rPr lang="en-US" sz="1600" b="1" dirty="0" smtClean="0"/>
              <a:t>RAPORTEAZĂ </a:t>
            </a:r>
            <a:r>
              <a:rPr lang="en-US" sz="1600" b="1" dirty="0"/>
              <a:t>IMEDIAT LA CNSCBT! </a:t>
            </a:r>
            <a:endParaRPr lang="en-GB" sz="1600" b="1" dirty="0"/>
          </a:p>
        </p:txBody>
      </p:sp>
      <p:sp>
        <p:nvSpPr>
          <p:cNvPr id="37" name="Title 3"/>
          <p:cNvSpPr txBox="1">
            <a:spLocks/>
          </p:cNvSpPr>
          <p:nvPr/>
        </p:nvSpPr>
        <p:spPr>
          <a:xfrm>
            <a:off x="362759" y="4250358"/>
            <a:ext cx="2466502" cy="1350989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/>
              <a:t>CAZ</a:t>
            </a:r>
          </a:p>
          <a:p>
            <a:pPr algn="ctr"/>
            <a:r>
              <a:rPr lang="en-US" sz="3600" b="1" dirty="0"/>
              <a:t>CONFIRMAT</a:t>
            </a:r>
            <a:endParaRPr lang="en-GB" sz="3600" b="1" dirty="0"/>
          </a:p>
        </p:txBody>
      </p:sp>
      <p:sp>
        <p:nvSpPr>
          <p:cNvPr id="38" name="Right Arrow 37"/>
          <p:cNvSpPr/>
          <p:nvPr/>
        </p:nvSpPr>
        <p:spPr>
          <a:xfrm>
            <a:off x="2852736" y="4139294"/>
            <a:ext cx="5153027" cy="1190520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en-US" sz="2000" dirty="0" err="1">
                <a:solidFill>
                  <a:srgbClr val="FF0000"/>
                </a:solidFill>
              </a:rPr>
              <a:t>Raportare</a:t>
            </a:r>
            <a:r>
              <a:rPr lang="en-US" sz="2000" dirty="0">
                <a:solidFill>
                  <a:srgbClr val="FF0000"/>
                </a:solidFill>
              </a:rPr>
              <a:t> IMEDIATĂ </a:t>
            </a:r>
            <a:r>
              <a:rPr lang="en-US" sz="2000" dirty="0" err="1">
                <a:solidFill>
                  <a:srgbClr val="FF0000"/>
                </a:solidFill>
              </a:rPr>
              <a:t>în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platformă</a:t>
            </a:r>
            <a:r>
              <a:rPr lang="en-US" sz="2000" dirty="0">
                <a:solidFill>
                  <a:srgbClr val="FF0000"/>
                </a:solidFill>
              </a:rPr>
              <a:t> STS</a:t>
            </a:r>
          </a:p>
          <a:p>
            <a:pPr marL="457200" indent="-457200">
              <a:buAutoNum type="arabicPeriod"/>
            </a:pPr>
            <a:r>
              <a:rPr lang="en-US" sz="2000" dirty="0">
                <a:solidFill>
                  <a:srgbClr val="FF0000"/>
                </a:solidFill>
              </a:rPr>
              <a:t>Ancheta </a:t>
            </a:r>
            <a:r>
              <a:rPr lang="en-US" sz="2000" dirty="0" err="1">
                <a:solidFill>
                  <a:srgbClr val="FF0000"/>
                </a:solidFill>
              </a:rPr>
              <a:t>Epidemiologică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39" name="Title 3"/>
          <p:cNvSpPr txBox="1">
            <a:spLocks/>
          </p:cNvSpPr>
          <p:nvPr/>
        </p:nvSpPr>
        <p:spPr>
          <a:xfrm>
            <a:off x="5429250" y="6476031"/>
            <a:ext cx="6762750" cy="3543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</a:rPr>
              <a:t>CENTRUL </a:t>
            </a: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</a:rPr>
              <a:t>NAŢIONAL </a:t>
            </a:r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</a:rPr>
              <a:t>DE </a:t>
            </a: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</a:rPr>
              <a:t>SUPRAVEGHERE ŞI </a:t>
            </a:r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</a:rPr>
              <a:t>CONTROL AL BOLILOR TRANSMISIBILE</a:t>
            </a:r>
            <a:endParaRPr lang="en-GB" sz="1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5453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87</Words>
  <Application>Microsoft Office PowerPoint</Application>
  <PresentationFormat>Custom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DSP JUDETEAN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SPITAL BOLI INFECTIOASE</dc:title>
  <dc:creator>1</dc:creator>
  <cp:lastModifiedBy>Anca</cp:lastModifiedBy>
  <cp:revision>33</cp:revision>
  <cp:lastPrinted>2020-03-11T10:16:49Z</cp:lastPrinted>
  <dcterms:created xsi:type="dcterms:W3CDTF">2020-03-11T07:48:46Z</dcterms:created>
  <dcterms:modified xsi:type="dcterms:W3CDTF">2020-04-27T15:21:40Z</dcterms:modified>
</cp:coreProperties>
</file>